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3" r:id="rId4"/>
    <p:sldId id="260" r:id="rId5"/>
    <p:sldId id="263" r:id="rId6"/>
    <p:sldId id="259" r:id="rId7"/>
    <p:sldId id="271" r:id="rId8"/>
    <p:sldId id="272" r:id="rId9"/>
    <p:sldId id="262" r:id="rId10"/>
    <p:sldId id="261" r:id="rId11"/>
    <p:sldId id="264" r:id="rId12"/>
    <p:sldId id="265" r:id="rId13"/>
    <p:sldId id="267" r:id="rId14"/>
    <p:sldId id="269" r:id="rId15"/>
    <p:sldId id="270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247452"/>
          </a:xfrm>
        </p:spPr>
        <p:txBody>
          <a:bodyPr/>
          <a:lstStyle/>
          <a:p>
            <a:r>
              <a:rPr lang="ru-RU" dirty="0" smtClean="0"/>
              <a:t>ОБРАЗОВАТЕЛЬНЫЙ КВЕСТ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080120"/>
          </a:xfrm>
        </p:spPr>
        <p:txBody>
          <a:bodyPr>
            <a:normAutofit fontScale="62500" lnSpcReduction="20000"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«БОГАТЫРИ</a:t>
            </a:r>
          </a:p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ЗЕМЛИ РУССКОЙ»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364088" y="5229200"/>
            <a:ext cx="3304456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5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Пирожкова А.А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9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квест богатыри\IMG_006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448859"/>
            <a:ext cx="3402261" cy="234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 txBox="1">
            <a:spLocks/>
          </p:cNvSpPr>
          <p:nvPr/>
        </p:nvSpPr>
        <p:spPr>
          <a:xfrm>
            <a:off x="1403648" y="404664"/>
            <a:ext cx="6417734" cy="93980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Третье  задание «Разбойники»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(закрепление умения собирать целое из частей)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F:\фото квест богатыри\IMG_007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3429000"/>
            <a:ext cx="4266357" cy="241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8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1415302" y="620688"/>
            <a:ext cx="6417734" cy="93980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err="1" smtClean="0">
                <a:solidFill>
                  <a:schemeClr val="tx1"/>
                </a:solidFill>
              </a:rPr>
              <a:t>Физминутка</a:t>
            </a:r>
            <a:r>
              <a:rPr lang="ru-RU" sz="3200" b="1" dirty="0" smtClean="0">
                <a:solidFill>
                  <a:schemeClr val="tx1"/>
                </a:solidFill>
              </a:rPr>
              <a:t> «Богатыри»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F:\фото квест богатыри\IMG_010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5302" y="1772816"/>
            <a:ext cx="639680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897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1415302" y="620688"/>
            <a:ext cx="6417734" cy="9398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Четвертое задание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(закрепление воинских орудий)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F:\фото квест богатыри\IMG_007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8184" y="1684121"/>
            <a:ext cx="2664296" cy="206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квест богатыри\IMG_008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821" y="1655133"/>
            <a:ext cx="2702020" cy="198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квест богатыри\IMG_008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7115" y="3861048"/>
            <a:ext cx="34941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524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фото квест богатыри\IMG_008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1448858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498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квест богатыри\IMG_009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1448858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973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квест богатыри\IMG_01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1448858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01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2615" y="2204864"/>
            <a:ext cx="451598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ВНИМАНИЕ!!!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86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204864"/>
            <a:ext cx="7408333" cy="3450696"/>
          </a:xfrm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dirty="0"/>
              <a:t>создание </a:t>
            </a:r>
            <a:r>
              <a:rPr lang="ru-RU" dirty="0" smtClean="0"/>
              <a:t>условий, способствующих формированию у детей подготовительной группы представлении </a:t>
            </a:r>
            <a:r>
              <a:rPr lang="ru-RU" dirty="0"/>
              <a:t>о героическом прошлом русского народа Древней Руси, великих русских богатырях - защитниках земли русской.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мероприятия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48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81884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связной речи, обогащению словаря ( щит, булава, палица, кольчуга, горюч-камень), активизации и совершенствования грамматического строя речи;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расширять знания о понятии « былина», как жанре народного творчества;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сформировать представления о старославянской речи;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обучение самостоятельному умозаключению;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закрепить знания названий элементов костюма и орудия русского богатыря;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закрепление работы со звуками и портретами букв;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научить детей устанавливать причинно- следственные связи;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883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Задачи: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32859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развивать у детей умение ориентироваться на местности по карте- схеме, определять направление маршрута;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развивать познавательную активность, любознательность, логическое мышление, воображение и внимание;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развивать представление о времени, умении ориентироваться в прошлом и настоящем;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-развивать умения работать в группах и решать сообща проблемные задачи;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-развитие физических ( ловкость, быстрота реакции, координационная способность) и психических ( воля, целеустремленность, самоконтроль) качеств;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-развивать логическое мышление, закреплять навыки сравнения и обобщения;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развитие связной речи.</a:t>
            </a:r>
          </a:p>
          <a:p>
            <a:pPr marL="0" indent="0" algn="just">
              <a:buNone/>
            </a:pP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воспитывать такие качества как чувство собственного достоинства, взаимовыручка, товарищество, дружелюбие, честность в игре, справедливость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491064" cy="7144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Задачи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7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квест богатыри\IMG_003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1628800"/>
            <a:ext cx="69847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331640" y="260648"/>
            <a:ext cx="6491064" cy="13681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Организационный момент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sz="2700" dirty="0" smtClean="0">
                <a:solidFill>
                  <a:schemeClr val="tx1"/>
                </a:solidFill>
              </a:rPr>
              <a:t>мотивация, проблемная ситуация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gusli_-_skazochnye_prekrasnye_gus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9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81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то квест богатыри\IMG_003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844824"/>
            <a:ext cx="6426597" cy="471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331640" y="260648"/>
            <a:ext cx="6491064" cy="13681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Организационный момент</a:t>
            </a:r>
          </a:p>
          <a:p>
            <a:r>
              <a:rPr lang="ru-RU" sz="3100" dirty="0" smtClean="0">
                <a:solidFill>
                  <a:schemeClr val="tx1"/>
                </a:solidFill>
              </a:rPr>
              <a:t>Чтение свитка от богатырей</a:t>
            </a:r>
            <a:endParaRPr lang="ru-RU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2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квест богатыри\IMG_004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448858"/>
            <a:ext cx="7848871" cy="450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331640" y="260648"/>
            <a:ext cx="6491064" cy="13681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Организационный момент</a:t>
            </a:r>
          </a:p>
          <a:p>
            <a:r>
              <a:rPr lang="ru-RU" sz="3100" dirty="0" smtClean="0">
                <a:solidFill>
                  <a:schemeClr val="tx1"/>
                </a:solidFill>
              </a:rPr>
              <a:t>Перекресток дорог – Горюч-камень</a:t>
            </a:r>
            <a:endParaRPr lang="ru-RU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3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то квест богатыри\IMG_004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4011131"/>
            <a:ext cx="4003135" cy="252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404664"/>
            <a:ext cx="6417734" cy="939801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Первое задание «Болото»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(закрепление звуков и портретов букв)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F:\фото квест богатыри\IMG_005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005273"/>
            <a:ext cx="4407881" cy="248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квест богатыри\IMG_004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6853" y="1484784"/>
            <a:ext cx="3690293" cy="226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90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квест богатыри\IMG_005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7" y="1448858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 txBox="1">
            <a:spLocks/>
          </p:cNvSpPr>
          <p:nvPr/>
        </p:nvSpPr>
        <p:spPr>
          <a:xfrm>
            <a:off x="1403648" y="404664"/>
            <a:ext cx="6417734" cy="93980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Второе задание «Ребусы»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(закрепление антонимов и умения отгадывать ребусы, )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8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78</TotalTime>
  <Words>320</Words>
  <Application>Microsoft Office PowerPoint</Application>
  <PresentationFormat>Экран (4:3)</PresentationFormat>
  <Paragraphs>45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ОБРАЗОВАТЕЛЬНЫЙ КВЕСТ</vt:lpstr>
      <vt:lpstr>Цель мероприятия</vt:lpstr>
      <vt:lpstr>Задачи: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КВЕСТ</dc:title>
  <dc:creator>User</dc:creator>
  <cp:lastModifiedBy>User</cp:lastModifiedBy>
  <cp:revision>8</cp:revision>
  <dcterms:created xsi:type="dcterms:W3CDTF">2018-02-12T12:03:00Z</dcterms:created>
  <dcterms:modified xsi:type="dcterms:W3CDTF">2018-02-12T13:30:43Z</dcterms:modified>
</cp:coreProperties>
</file>